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1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2433c1c9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2433c1c9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Life cycle of a Plant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Put the pieces of the life cycle of a plant in the correct order. After you have completed the assignment turn it in.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70200"/>
            <a:ext cx="4097050" cy="420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23950" y="3603075"/>
            <a:ext cx="116205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95375" y="2309550"/>
            <a:ext cx="1219200" cy="120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84000" y="3603063"/>
            <a:ext cx="1190625" cy="119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688762" y="2290500"/>
            <a:ext cx="1181100" cy="123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499950" y="1034863"/>
            <a:ext cx="1129750" cy="1103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On-screen Show (16:9)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Simple Light</vt:lpstr>
      <vt:lpstr>Life cycle of a Plant</vt:lpstr>
      <vt:lpstr>Put the pieces of the life cycle of a plant in the correct order. After you have completed the assignment turn it in.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cycle of a Plant</dc:title>
  <dc:creator>Young, Priscilla</dc:creator>
  <cp:lastModifiedBy>Young, Priscilla</cp:lastModifiedBy>
  <cp:revision>1</cp:revision>
  <dcterms:modified xsi:type="dcterms:W3CDTF">2020-03-31T16:25:21Z</dcterms:modified>
</cp:coreProperties>
</file>